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836" r:id="rId1"/>
  </p:sldMasterIdLst>
  <p:notesMasterIdLst>
    <p:notesMasterId r:id="rId17"/>
  </p:notesMasterIdLst>
  <p:sldIdLst>
    <p:sldId id="256" r:id="rId2"/>
    <p:sldId id="317" r:id="rId3"/>
    <p:sldId id="292" r:id="rId4"/>
    <p:sldId id="305" r:id="rId5"/>
    <p:sldId id="307" r:id="rId6"/>
    <p:sldId id="315" r:id="rId7"/>
    <p:sldId id="318" r:id="rId8"/>
    <p:sldId id="321" r:id="rId9"/>
    <p:sldId id="316" r:id="rId10"/>
    <p:sldId id="319" r:id="rId11"/>
    <p:sldId id="320" r:id="rId12"/>
    <p:sldId id="322" r:id="rId13"/>
    <p:sldId id="323" r:id="rId14"/>
    <p:sldId id="324" r:id="rId15"/>
    <p:sldId id="31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36149D-13DC-437A-8A3B-7F3A45A901F6}">
  <a:tblStyle styleId="{2736149D-13DC-437A-8A3B-7F3A45A901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wm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32176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496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619239" y="1344169"/>
            <a:ext cx="74294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713982" y="2420874"/>
            <a:ext cx="2894846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2179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306168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4152499"/>
            <a:ext cx="6619244" cy="370284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377261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797563"/>
            <a:ext cx="6623862" cy="102974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657475"/>
            <a:ext cx="6619244" cy="1857375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887311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455502"/>
            <a:ext cx="60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1960341"/>
            <a:ext cx="489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736600"/>
            <a:ext cx="6340430" cy="2022474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2759074"/>
            <a:ext cx="5798414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771899"/>
            <a:ext cx="6933673" cy="748393"/>
          </a:xfrm>
        </p:spPr>
        <p:txBody>
          <a:bodyPr anchor="ctr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483836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778000"/>
            <a:ext cx="6619245" cy="136688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768725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792300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2384823"/>
            <a:ext cx="2356409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1952625"/>
            <a:ext cx="236025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2384823"/>
            <a:ext cx="2360257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1952626"/>
            <a:ext cx="235929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2384822"/>
            <a:ext cx="2359152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482284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3831830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3399634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3831829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3399634"/>
            <a:ext cx="228832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3831828"/>
            <a:ext cx="2288322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4793879"/>
            <a:ext cx="2733212" cy="2286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925379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952625"/>
            <a:ext cx="6619244" cy="2562225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4793879"/>
            <a:ext cx="742949" cy="228599"/>
          </a:xfrm>
        </p:spPr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007802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958850"/>
            <a:ext cx="1057474" cy="356144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958850"/>
            <a:ext cx="4692019" cy="35614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4793879"/>
            <a:ext cx="744101" cy="228599"/>
          </a:xfrm>
        </p:spPr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266011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848825"/>
            <a:ext cx="5850900" cy="1715100"/>
          </a:xfrm>
          <a:prstGeom prst="rect">
            <a:avLst/>
          </a:prstGeom>
          <a:effectLst>
            <a:outerShdw blurRad="14288" dist="28575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5224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855275" y="1506350"/>
            <a:ext cx="28548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110568" y="1506350"/>
            <a:ext cx="28548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40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1952625"/>
            <a:ext cx="6619244" cy="256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116122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</p:spPr>
        <p:txBody>
          <a:bodyPr anchor="ctr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</p:spPr>
        <p:txBody>
          <a:bodyPr anchor="ctr"/>
          <a:lstStyle>
            <a:lvl1pPr marL="0" indent="0" algn="l">
              <a:buNone/>
              <a:defRPr sz="15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1638354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1952625"/>
            <a:ext cx="3618869" cy="256222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1952625"/>
            <a:ext cx="3618869" cy="256222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32798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2384822"/>
            <a:ext cx="3618869" cy="213002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1952625"/>
            <a:ext cx="361886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2384822"/>
            <a:ext cx="3618869" cy="2130029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604555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6013597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3945742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085850"/>
            <a:ext cx="3892550" cy="3429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2346961"/>
            <a:ext cx="2094869" cy="2171699"/>
          </a:xfrm>
        </p:spPr>
        <p:txBody>
          <a:bodyPr/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6494689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2743200"/>
            <a:ext cx="2894409" cy="1028700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390772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1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730251"/>
            <a:ext cx="6571060" cy="530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6571060" cy="256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4793879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accent1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4423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49" r:id="rId13"/>
    <p:sldLayoutId id="2147483850" r:id="rId14"/>
    <p:sldLayoutId id="2147483851" r:id="rId15"/>
    <p:sldLayoutId id="2147483852" r:id="rId16"/>
    <p:sldLayoutId id="2147483853" r:id="rId17"/>
    <p:sldLayoutId id="2147483854" r:id="rId18"/>
    <p:sldLayoutId id="2147483855" r:id="rId19"/>
  </p:sldLayoutIdLst>
  <p:transition>
    <p:fade thruBlk="1"/>
  </p:transition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41" y="0"/>
            <a:ext cx="1193559" cy="1309064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972154" y="3322930"/>
            <a:ext cx="6400800" cy="1752600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Lecturer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Mathematics Department</a:t>
            </a:r>
          </a:p>
          <a:p>
            <a:r>
              <a:rPr lang="en-US" sz="20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Patuakhali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 Science and Technology University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Email: mehetajparvine@gmail.com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itchFamily="34" charset="0"/>
                <a:cs typeface="Times New Roman" pitchFamily="18" charset="0"/>
              </a:rPr>
              <a:t>Cell: 01747792047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025290" y="2848731"/>
            <a:ext cx="3977539" cy="948398"/>
          </a:xfrm>
          <a:prstGeom prst="rect">
            <a:avLst/>
          </a:prstGeom>
          <a:noFill/>
          <a:ln>
            <a:noFill/>
          </a:ln>
          <a:effectLst>
            <a:outerShdw blurRad="14288" dist="28575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atisfy"/>
              <a:buNone/>
              <a:defRPr sz="6000" b="0" i="0" u="none" strike="noStrike" cap="none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r>
              <a:rPr lang="en-US" sz="3200" b="1" spc="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itchFamily="18" charset="0"/>
                <a:cs typeface="Arial" pitchFamily="34" charset="0"/>
              </a:rPr>
              <a:t>Mehetaj parvine</a:t>
            </a:r>
          </a:p>
        </p:txBody>
      </p:sp>
      <p:sp>
        <p:nvSpPr>
          <p:cNvPr id="6" name="Horizontal Scroll 5"/>
          <p:cNvSpPr/>
          <p:nvPr/>
        </p:nvSpPr>
        <p:spPr>
          <a:xfrm>
            <a:off x="2296973" y="-134095"/>
            <a:ext cx="4557369" cy="1149948"/>
          </a:xfrm>
          <a:prstGeom prst="horizontalScroll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</a:rPr>
              <a:t>B.Sc.Engg</a:t>
            </a:r>
            <a:r>
              <a:rPr lang="en-US" sz="2000" b="1" dirty="0">
                <a:solidFill>
                  <a:schemeClr val="tx1"/>
                </a:solidFill>
              </a:rPr>
              <a:t>. In (</a:t>
            </a:r>
            <a:r>
              <a:rPr lang="en-US" sz="2000" b="1" dirty="0" err="1">
                <a:solidFill>
                  <a:schemeClr val="tx1"/>
                </a:solidFill>
              </a:rPr>
              <a:t>CsE</a:t>
            </a:r>
            <a:r>
              <a:rPr lang="en-US" sz="2000" b="1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sz="1800" b="1" dirty="0">
                <a:solidFill>
                  <a:schemeClr val="tx1"/>
                </a:solidFill>
              </a:rPr>
              <a:t>Level 2  Semester IV  Math-221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Credit: 3.00                     Marks: 100</a:t>
            </a:r>
          </a:p>
        </p:txBody>
      </p:sp>
      <p:sp>
        <p:nvSpPr>
          <p:cNvPr id="7" name="Oval 6"/>
          <p:cNvSpPr/>
          <p:nvPr/>
        </p:nvSpPr>
        <p:spPr>
          <a:xfrm>
            <a:off x="0" y="4417162"/>
            <a:ext cx="1741018" cy="658368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11-04-2021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Horizontal Scroll 7"/>
          <p:cNvSpPr/>
          <p:nvPr/>
        </p:nvSpPr>
        <p:spPr>
          <a:xfrm>
            <a:off x="2031149" y="915079"/>
            <a:ext cx="5269421" cy="1933651"/>
          </a:xfrm>
          <a:prstGeom prst="horizontalScroll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i="1" dirty="0">
                <a:solidFill>
                  <a:schemeClr val="tx1"/>
                </a:solidFill>
              </a:rPr>
              <a:t>Fourier series</a:t>
            </a:r>
          </a:p>
          <a:p>
            <a:pPr algn="ctr"/>
            <a:r>
              <a:rPr lang="en-US" sz="2800" b="1" i="1" dirty="0">
                <a:solidFill>
                  <a:srgbClr val="FF0000"/>
                </a:solidFill>
              </a:rPr>
              <a:t>(Fourier integral, Examples)</a:t>
            </a:r>
            <a:endParaRPr lang="en" sz="28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559" y="14630"/>
            <a:ext cx="5880770" cy="5143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148" y="2432644"/>
            <a:ext cx="3399175" cy="110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129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624" y="0"/>
            <a:ext cx="6158477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789" y="1693808"/>
            <a:ext cx="3399175" cy="110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97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FB9CE-C0E9-41DB-B835-E599E92FE367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AD544D-8952-47C6-97B5-BDD15BB911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34B59-5074-4520-991A-D3BA7F17C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624" y="0"/>
            <a:ext cx="31187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00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C3E36E-D637-4BB0-AC63-27E87D4E47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1374F0-EEC0-4767-9273-0463F1497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792" y="0"/>
            <a:ext cx="32644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66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E85005-B2E2-4049-85A1-F3A9251AB0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E4DC3BC9-AD6B-455A-BBB5-537F11147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84" y="135172"/>
            <a:ext cx="3167578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C18628-6B68-461B-9DC9-E49E80347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181" y="0"/>
            <a:ext cx="50528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605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530485" y="2720673"/>
            <a:ext cx="4382379" cy="878406"/>
          </a:xfrm>
          <a:solidFill>
            <a:schemeClr val="accent1"/>
          </a:solidFill>
          <a:ln w="57150">
            <a:solidFill>
              <a:schemeClr val="tx2">
                <a:lumMod val="10000"/>
              </a:schemeClr>
            </a:solidFill>
          </a:ln>
        </p:spPr>
        <p:txBody>
          <a:bodyPr/>
          <a:lstStyle/>
          <a:p>
            <a:r>
              <a:rPr lang="en-US" sz="5400" b="1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791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6" name="Rectangle 5"/>
          <p:cNvSpPr/>
          <p:nvPr/>
        </p:nvSpPr>
        <p:spPr>
          <a:xfrm>
            <a:off x="841248" y="1780527"/>
            <a:ext cx="8705087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Fourier series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Coefficient and half range Fourier series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Fourier Analysis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Fourier integral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Z-Transformation and its application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Laplace transforms</a:t>
            </a: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tx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 of Fourier series and Laplace Transform</a:t>
            </a:r>
          </a:p>
          <a:p>
            <a:pPr algn="just">
              <a:lnSpc>
                <a:spcPct val="125000"/>
              </a:lnSpc>
            </a:pPr>
            <a:endParaRPr lang="en-GB" sz="2000" b="1" dirty="0">
              <a:solidFill>
                <a:schemeClr val="tx2">
                  <a:lumMod val="2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25000"/>
              </a:lnSpc>
              <a:buFont typeface="Wingdings" panose="05000000000000000000" pitchFamily="2" charset="2"/>
              <a:buChar char="v"/>
            </a:pPr>
            <a:endParaRPr lang="en-GB" sz="2000" b="1" dirty="0">
              <a:solidFill>
                <a:schemeClr val="tx2">
                  <a:lumMod val="2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82419" y="585215"/>
            <a:ext cx="4389120" cy="8285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2">
                    <a:lumMod val="25000"/>
                  </a:schemeClr>
                </a:solidFill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408963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2136038" y="109727"/>
            <a:ext cx="4835348" cy="8285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2">
                    <a:lumMod val="25000"/>
                  </a:schemeClr>
                </a:solidFill>
              </a:rPr>
              <a:t>Fourier Integral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82" y="1044206"/>
            <a:ext cx="9144000" cy="410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353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669"/>
            <a:ext cx="9144000" cy="456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94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90" y="313479"/>
            <a:ext cx="9144000" cy="319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16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528" y="0"/>
            <a:ext cx="66406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55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64" y="0"/>
            <a:ext cx="57638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470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989" y="168249"/>
            <a:ext cx="7329745" cy="5143500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809597"/>
              </p:ext>
            </p:extLst>
          </p:nvPr>
        </p:nvGraphicFramePr>
        <p:xfrm>
          <a:off x="4912663" y="1126363"/>
          <a:ext cx="3880206" cy="584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Equation" r:id="rId4" imgW="3111480" imgH="469800" progId="Equation.DSMT4">
                  <p:embed/>
                </p:oleObj>
              </mc:Choice>
              <mc:Fallback>
                <p:oleObj name="Equation" r:id="rId4" imgW="3111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12663" y="1126363"/>
                        <a:ext cx="3880206" cy="5847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7023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51" y="0"/>
            <a:ext cx="702369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511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3069</TotalTime>
  <Words>95</Words>
  <Application>Microsoft Office PowerPoint</Application>
  <PresentationFormat>On-screen Show (16:9)</PresentationFormat>
  <Paragraphs>36</Paragraphs>
  <Slides>15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Arial Black</vt:lpstr>
      <vt:lpstr>Century</vt:lpstr>
      <vt:lpstr>Century Gothic</vt:lpstr>
      <vt:lpstr>Satisfy</vt:lpstr>
      <vt:lpstr>Times New Roman</vt:lpstr>
      <vt:lpstr>Wingdings</vt:lpstr>
      <vt:lpstr>Wingdings 3</vt:lpstr>
      <vt:lpstr>Ion Boardroom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mehetaj parvine</cp:lastModifiedBy>
  <cp:revision>67</cp:revision>
  <dcterms:modified xsi:type="dcterms:W3CDTF">2022-02-08T05:43:22Z</dcterms:modified>
</cp:coreProperties>
</file>